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8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64D030-06B9-8DEA-09B1-986F36788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8F4336-4417-FC53-822B-F51C462C67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ABBD8B-F659-B6EE-1947-BFBF50B44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652948-AC15-1B1F-76C2-C880AC92B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9ABD2C-5CBA-AE4B-31D9-86654882F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937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33D91-67E2-F6D3-DBCA-A79A231F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1490DD-4FCA-E9A1-11F8-380774461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3B2413-2BFF-9067-4DCD-9920638CD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4CBAD8-5D5A-595A-4F86-B9C5B295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E2004C-0DF7-88F7-4750-01A2E66B4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398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F1C17D-8C60-FBEB-2241-4955D80547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4DCDF9-560D-CCA4-51B8-214D890F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7E4D85-6DB0-9A5B-ADC2-DE0605E1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BC07D5-93F1-9F20-8254-A6231597D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F2EE2B-8248-2922-E90C-9D5AAB363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03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ABCF5-3A3C-E34F-FFC4-691AFF1F5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88C533-CDDC-449B-A628-0CC344FD9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94B1E-811F-5C1D-9372-4FBEBBF8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CC8195-0831-F6FC-CBBC-B7F5F1248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AE2848-A754-8874-EE5E-43F477FBE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877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E6C86B-84C6-B2BB-79FA-557BAE47D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2437AF-74B1-8666-0377-6E34DB0C6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251792-3A99-A60D-7A47-E0E0F0FFF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8865F3-8056-425F-B25F-64B60766C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3179B8-D5A0-F5DC-55F8-17A0C22C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753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1E198D-0C0C-AA7E-4944-C648C69C4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6787DB-6DBA-C70D-EBB9-764151AC73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22B094-5904-DED4-42D6-6E3727E8D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2A4607-D06D-45D6-CC94-07EA58890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6816FF-1DAF-418F-FD54-685B0BD49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C7C07A-3D2A-C3AD-DE81-E85AEE8BA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465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6266E-E3CA-6616-5EF7-8785220DB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0FA2D6-4348-0D61-67BB-A2538D4EF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0AB334-DC68-D91D-B341-88D7BCF83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E87C07-AEB7-481E-7F91-69B6A59B4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629DF2-C7EF-BACA-6D4C-B8C245D9F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214FF17-0FEA-AA95-CB33-489360BA2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BBBEBB-79EF-AD78-7B65-3D2A4D0B7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788A9D-9CCD-9332-F6A4-31BDEB70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007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3C629-8408-1188-D841-551AE357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E92424D-FD19-6EDF-96BA-1EFD3832F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19E78DE-2A68-8B2E-A0A7-B1359C34E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9A1BF3-D3D5-960B-D471-4517D8DCA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192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B99688-17AD-FB78-839F-149A4F32F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19F66E3-17FE-3550-74E5-4CDB7BBAE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7DF933-8DA7-994B-9C4B-7AA08A0C8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0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7C3DA-B87B-B4EE-1F36-761DE1E0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20913A-9C1C-4EAA-28D2-2FCD55538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3039B4-AF19-DD47-4DFD-B2765CDD4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C359BE-7434-36DE-C0DF-0CBD0FC30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35228A-693D-7E0D-8D74-45999C218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986C89-49F2-928A-6D1D-2750C3AF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038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C95E7-126D-FDDD-8734-533C99773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12C09D-DE34-A4F9-4687-BF81CD341B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47BFEC-3AB2-06D6-8BB3-2D8FA3B9B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20144-56E9-536B-43C9-1097794F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2DB641-EDA6-899B-7527-2DD95334B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ECF61D-FC5B-5709-BDD3-7559E6744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141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2E8B25-A8E0-D045-ADBB-40B3CE53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DB5F74-4E4B-8E48-0812-8DEBB6201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877F0D-847C-985D-1006-7C09E4FDD9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60D179-C079-4958-AD2D-1420AEF475BE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16831C-F1FC-FFE9-827B-7F9E8D9A8F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B2A390-FE21-8FEC-7CB9-7D6623BD3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C011EE-0C25-4672-A1A7-3FF195A0B5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988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157BBF-C6A1-DEF3-7E97-C709D8CEFF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4ABA56-735F-5C1C-9E13-80D925CB2C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spc 모니터링4">
            <a:hlinkClick r:id="" action="ppaction://media"/>
            <a:extLst>
              <a:ext uri="{FF2B5EF4-FFF2-40B4-BE49-F238E27FC236}">
                <a16:creationId xmlns:a16="http://schemas.microsoft.com/office/drawing/2014/main" id="{12078325-7FF7-9D5B-5B35-3B4AE2F17B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689" y="468797"/>
            <a:ext cx="10813033" cy="608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53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와이드스크린</PresentationFormat>
  <Paragraphs>0</Paragraphs>
  <Slides>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신예진(SHIN YEJIN) 한화시스템/ICT</dc:creator>
  <cp:lastModifiedBy>신예진(SHIN YEJIN) 한화시스템/ICT</cp:lastModifiedBy>
  <cp:revision>1</cp:revision>
  <dcterms:created xsi:type="dcterms:W3CDTF">2025-07-25T06:58:09Z</dcterms:created>
  <dcterms:modified xsi:type="dcterms:W3CDTF">2025-07-25T06:58:38Z</dcterms:modified>
</cp:coreProperties>
</file>

<file path=docProps/thumbnail.jpeg>
</file>